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1" r:id="rId4"/>
    <p:sldId id="257" r:id="rId5"/>
    <p:sldId id="269" r:id="rId6"/>
    <p:sldId id="258" r:id="rId7"/>
    <p:sldId id="263" r:id="rId8"/>
    <p:sldId id="259" r:id="rId9"/>
    <p:sldId id="262" r:id="rId10"/>
    <p:sldId id="274" r:id="rId11"/>
    <p:sldId id="273" r:id="rId12"/>
    <p:sldId id="276" r:id="rId13"/>
    <p:sldId id="260" r:id="rId14"/>
    <p:sldId id="261" r:id="rId15"/>
    <p:sldId id="265" r:id="rId16"/>
    <p:sldId id="266" r:id="rId17"/>
    <p:sldId id="268" r:id="rId18"/>
    <p:sldId id="270" r:id="rId19"/>
    <p:sldId id="271" r:id="rId20"/>
    <p:sldId id="277" r:id="rId21"/>
    <p:sldId id="278" r:id="rId22"/>
    <p:sldId id="275" r:id="rId23"/>
    <p:sldId id="279" r:id="rId24"/>
    <p:sldId id="272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4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0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0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7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 smtClean="0"/>
              <a:t>enlight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An </a:t>
            </a:r>
            <a:r>
              <a:rPr lang="de-AT" dirty="0" err="1" smtClean="0"/>
              <a:t>optimized</a:t>
            </a:r>
            <a:r>
              <a:rPr lang="de-AT" dirty="0" smtClean="0"/>
              <a:t> </a:t>
            </a:r>
            <a:r>
              <a:rPr lang="de-AT" dirty="0" err="1" smtClean="0"/>
              <a:t>raycasting</a:t>
            </a:r>
            <a:r>
              <a:rPr lang="de-AT" dirty="0" smtClean="0"/>
              <a:t> </a:t>
            </a:r>
            <a:r>
              <a:rPr lang="de-AT" dirty="0" err="1" smtClean="0"/>
              <a:t>approach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subtractive</a:t>
            </a:r>
            <a:r>
              <a:rPr lang="de-AT" dirty="0" smtClean="0"/>
              <a:t> </a:t>
            </a:r>
            <a:r>
              <a:rPr lang="de-AT" dirty="0" err="1" smtClean="0"/>
              <a:t>manufacturing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7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4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Retriangulation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73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Trees</a:t>
            </a:r>
            <a:endParaRPr lang="de-AT" dirty="0" smtClean="0"/>
          </a:p>
          <a:p>
            <a:r>
              <a:rPr lang="de-AT" dirty="0" err="1" smtClean="0"/>
              <a:t>Grids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Regular </a:t>
            </a:r>
            <a:r>
              <a:rPr lang="de-AT" dirty="0" err="1" smtClean="0"/>
              <a:t>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9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08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Optimizing</a:t>
            </a:r>
            <a:r>
              <a:rPr lang="de-AT" dirty="0" smtClean="0"/>
              <a:t> </a:t>
            </a:r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Cell</a:t>
            </a:r>
            <a:r>
              <a:rPr lang="de-AT" dirty="0" smtClean="0"/>
              <a:t> </a:t>
            </a:r>
            <a:r>
              <a:rPr lang="de-AT" dirty="0" err="1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 </a:t>
            </a:r>
            <a:r>
              <a:rPr lang="de-AT" dirty="0" err="1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88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5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3000895" y="6375862"/>
            <a:ext cx="695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from: https</a:t>
            </a:r>
            <a:r>
              <a:rPr lang="en-US" dirty="0"/>
              <a:t>://www.youtube.com/watch?v=P0ImcDi_B0o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Milling - Subtractive </a:t>
            </a:r>
            <a:r>
              <a:rPr lang="de-AT" dirty="0" smtClean="0"/>
              <a:t>manufacturing</a:t>
            </a:r>
            <a:endParaRPr lang="en-US" dirty="0"/>
          </a:p>
        </p:txBody>
      </p:sp>
      <p:pic>
        <p:nvPicPr>
          <p:cNvPr id="9" name="int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Vectorization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locality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63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Packet </a:t>
            </a:r>
            <a:r>
              <a:rPr lang="de-AT" dirty="0" err="1" smtClean="0"/>
              <a:t>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49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GPU </a:t>
            </a:r>
            <a:r>
              <a:rPr lang="de-AT" dirty="0" err="1" smtClean="0"/>
              <a:t>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42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81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Master </a:t>
            </a:r>
            <a:r>
              <a:rPr lang="de-AT" dirty="0" err="1" smtClean="0"/>
              <a:t>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0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6" y="1947168"/>
            <a:ext cx="4933431" cy="4023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r="171"/>
          <a:stretch/>
        </p:blipFill>
        <p:spPr>
          <a:xfrm>
            <a:off x="6118167" y="299258"/>
            <a:ext cx="5511339" cy="42394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282" y="6176356"/>
            <a:ext cx="450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http://www.globalpumps.in/matherplatt.html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7054" y="4605251"/>
            <a:ext cx="489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http://en.wikipedia.org/wiki/File:Turbocharger.jpg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Impeller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Digital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3D </a:t>
            </a:r>
            <a:r>
              <a:rPr lang="de-AT" dirty="0" err="1" smtClean="0"/>
              <a:t>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2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Rasterization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78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Raycasting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75" y="1825625"/>
            <a:ext cx="8831049" cy="4351338"/>
          </a:xfrm>
        </p:spPr>
      </p:pic>
    </p:spTree>
    <p:extLst>
      <p:ext uri="{BB962C8B-B14F-4D97-AF65-F5344CB8AC3E}">
        <p14:creationId xmlns:p14="http://schemas.microsoft.com/office/powerpoint/2010/main" val="247919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Swept</a:t>
            </a:r>
            <a:r>
              <a:rPr lang="de-AT" dirty="0" smtClean="0"/>
              <a:t> </a:t>
            </a:r>
            <a:r>
              <a:rPr lang="de-AT" dirty="0" err="1" smtClean="0"/>
              <a:t>volumes</a:t>
            </a:r>
            <a:r>
              <a:rPr lang="de-AT" dirty="0" smtClean="0"/>
              <a:t> - </a:t>
            </a:r>
            <a:r>
              <a:rPr lang="de-AT" dirty="0" err="1" smtClean="0"/>
              <a:t>entry</a:t>
            </a:r>
            <a:r>
              <a:rPr lang="de-AT" dirty="0" smtClean="0"/>
              <a:t>/</a:t>
            </a:r>
            <a:r>
              <a:rPr lang="de-AT" dirty="0" err="1" smtClean="0"/>
              <a:t>exit</a:t>
            </a:r>
            <a:r>
              <a:rPr lang="de-AT" dirty="0" smtClean="0"/>
              <a:t> </a:t>
            </a:r>
            <a:r>
              <a:rPr lang="de-AT" dirty="0" err="1" smtClean="0"/>
              <a:t>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56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Widescreen</PresentationFormat>
  <Paragraphs>29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enlight</vt:lpstr>
      <vt:lpstr>Milling - Subtractive manufacturing</vt:lpstr>
      <vt:lpstr>Impeller</vt:lpstr>
      <vt:lpstr>Overview</vt:lpstr>
      <vt:lpstr>Digital simulation</vt:lpstr>
      <vt:lpstr>3D imaging</vt:lpstr>
      <vt:lpstr>Rasterization</vt:lpstr>
      <vt:lpstr>Raycasting</vt:lpstr>
      <vt:lpstr>Swept volumes - entry/exit counting</vt:lpstr>
      <vt:lpstr>Triangle intersection</vt:lpstr>
      <vt:lpstr>OpenGL integration - Composition</vt:lpstr>
      <vt:lpstr>OpenGL integration - Retriangulation</vt:lpstr>
      <vt:lpstr>Acceleration</vt:lpstr>
      <vt:lpstr>Regular grid</vt:lpstr>
      <vt:lpstr>Traversal</vt:lpstr>
      <vt:lpstr>Optimizing triangle count</vt:lpstr>
      <vt:lpstr>Cell classification</vt:lpstr>
      <vt:lpstr>Open volumes</vt:lpstr>
      <vt:lpstr>Triangle reduction</vt:lpstr>
      <vt:lpstr>Vectorization and memory locality</vt:lpstr>
      <vt:lpstr>Packet casting</vt:lpstr>
      <vt:lpstr>GPU Acceleration</vt:lpstr>
      <vt:lpstr>PowerPoint Presentation</vt:lpstr>
      <vt:lpstr>Master thesis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enlight</dc:title>
  <dc:creator>dixxi</dc:creator>
  <cp:lastModifiedBy>bgruber</cp:lastModifiedBy>
  <cp:revision>12</cp:revision>
  <dcterms:created xsi:type="dcterms:W3CDTF">2014-10-13T19:11:37Z</dcterms:created>
  <dcterms:modified xsi:type="dcterms:W3CDTF">2014-10-14T13:11:13Z</dcterms:modified>
</cp:coreProperties>
</file>